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1"/>
    <p:restoredTop sz="94737"/>
  </p:normalViewPr>
  <p:slideViewPr>
    <p:cSldViewPr snapToGrid="0" snapToObjects="1">
      <p:cViewPr varScale="1">
        <p:scale>
          <a:sx n="107" d="100"/>
          <a:sy n="107" d="100"/>
        </p:scale>
        <p:origin x="19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7F22B-5931-2F6E-9F56-C0312110C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F5EE48-FA08-52AC-9229-577D44B92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BA253-E224-1401-0397-C6C64C865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1F9E6-7A7F-92AD-2835-0BB8A29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FBFBF-5522-3EA4-5A07-0350B423A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4E59A-141B-4C11-09D8-0E3424F8E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A78BD9-F52C-74EC-3E1E-F8D36E5D6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0E0E3-93FA-E86F-3AAF-4464CBDEC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C95F6-DD55-4EB6-3CA8-6D6C7C094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D6BA1-4272-63FC-C37E-AFF11C792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6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200773-7CC4-EC9A-82EF-0AD86C72ED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870E9-E265-AFAC-210E-3D9EC7CB00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7EC75-8236-66F1-DC8A-52FA39B03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884F2-1F7A-BE7D-6442-CB1698770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736E1-35A8-2361-AC86-50230B36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4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CD395-E0D9-6E12-5166-A627F645F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22DB8-F12B-3B58-F2A9-8DCEF0ABD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866BE-E3DC-CC27-E811-05C04BAA0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34E65-7F30-8EE0-435F-1556511E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5DCF9-5F88-F43C-C8C9-CA872FC1E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0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86D9E-F9C3-31CF-9908-7333DDF50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482D4-2F8B-2E94-6AB0-305EF7831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398FA-5557-23FB-834C-A576261D6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EBD0C-B9FA-D0F2-6D63-002FDE4AA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9B201-2828-A28D-EFD9-4BDCC2419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1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54B65-6E7E-E9B4-A9FF-250D5838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761D4-BC65-DF56-9873-4756F8B83A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6B338-E676-E40F-8D84-17064DFAF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2FE311-17F0-5905-0398-A09877BCA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347F18-B4C8-F9D6-3575-6D74B3A2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D62CA-2EC5-2AE0-48DD-0E64325D9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0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F406B-6871-9256-EEEC-D048C0C60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CBA41A-9518-08B5-0F58-D81ADC581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235401-C170-0604-DFDC-B05519D86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9365CE-9BEE-C291-CB25-372C9D266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A1399B-5A74-EBF0-0B97-176DD86F20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E7BFF9-4366-1FD5-2ADA-D82A072C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433F35-76A5-F34E-F7EF-11935CC23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E88E2A-1879-0EEC-05DA-EBA13030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38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4162A-117B-3F83-6001-D371A90D0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CE506B-F58E-C7A8-65ED-01101FA8C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DCCCA-A2EE-434C-FEB3-09D2529E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A6C8BC-137A-AC1B-CE05-A33165077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00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5A0B3F-B101-4BFA-849A-4A11DCC1C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356C97-495F-E1FD-F2F6-A1DDE8DBC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6050E-64E1-0DBE-E865-91EF84BF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9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C7544-88DF-1A03-2081-276350270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3D4BE-849F-CF60-125A-7CEF13963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C49B2-BA75-9D2F-3F96-582528D12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5611B3-989E-33B3-3A22-5093911B6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60EB4A-3208-B46D-2747-ADC5DE5DC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3FEFAD-E980-A444-FF1D-0A3600DD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8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39A7D-BD3E-1488-9ABA-C686D1773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10D117-D893-FB49-B99D-84B3DB576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423A0-F356-27FC-00EA-8E07AE2707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C9433-63ED-D496-E3A0-0C9553041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D0A20-BDA5-1159-D412-A4E4248CD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4DAB9-3D97-1D63-AD7A-A96368F20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32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2FAA99-45B8-59F5-ACDE-B9B13BC7C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EB6B2-B093-A740-FED1-47A6BDAD4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E0949-0445-EE27-C606-44A33B7D35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48315-65A8-B64B-978A-4380CFCFCE93}" type="datetimeFigureOut">
              <a:rPr lang="en-US" smtClean="0"/>
              <a:t>7/19/22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A6256-99CF-43B8-02A7-107A81118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1C701-659E-497C-13B4-A25416DDD0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9E7EF-BE14-0F47-B64D-4942C5C0C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7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piece of paper&#10;&#10;Description automatically generated with low confidence">
            <a:extLst>
              <a:ext uri="{FF2B5EF4-FFF2-40B4-BE49-F238E27FC236}">
                <a16:creationId xmlns:a16="http://schemas.microsoft.com/office/drawing/2014/main" id="{BC0DB0F6-0CC9-1922-4060-F534EE5547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50"/>
          <a:stretch/>
        </p:blipFill>
        <p:spPr>
          <a:xfrm>
            <a:off x="2408342" y="526676"/>
            <a:ext cx="7995747" cy="62321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9CC73B-F147-711C-6D1B-FFBAB59C2E43}"/>
              </a:ext>
            </a:extLst>
          </p:cNvPr>
          <p:cNvSpPr txBox="1"/>
          <p:nvPr/>
        </p:nvSpPr>
        <p:spPr>
          <a:xfrm>
            <a:off x="10889673" y="2363190"/>
            <a:ext cx="91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PTPN22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4E40F1-58BD-88FE-1DA0-1EEAB23C285F}"/>
              </a:ext>
            </a:extLst>
          </p:cNvPr>
          <p:cNvCxnSpPr/>
          <p:nvPr/>
        </p:nvCxnSpPr>
        <p:spPr>
          <a:xfrm flipH="1">
            <a:off x="10404089" y="2505694"/>
            <a:ext cx="3193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CFCA7A4-C83F-ACF5-E1A7-B755DCA228C7}"/>
              </a:ext>
            </a:extLst>
          </p:cNvPr>
          <p:cNvSpPr txBox="1"/>
          <p:nvPr/>
        </p:nvSpPr>
        <p:spPr>
          <a:xfrm>
            <a:off x="296883" y="178130"/>
            <a:ext cx="1369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Anti-PTPN22</a:t>
            </a:r>
          </a:p>
          <a:p>
            <a:r>
              <a:rPr lang="en-US" dirty="0"/>
              <a:t>Blot 1</a:t>
            </a:r>
          </a:p>
          <a:p>
            <a:r>
              <a:rPr lang="en-US" dirty="0"/>
              <a:t>Donor 1</a:t>
            </a:r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FDDC8C3C-66A1-F4C2-E9A0-4F53E1F8C357}"/>
              </a:ext>
            </a:extLst>
          </p:cNvPr>
          <p:cNvSpPr/>
          <p:nvPr/>
        </p:nvSpPr>
        <p:spPr>
          <a:xfrm>
            <a:off x="3431968" y="961901"/>
            <a:ext cx="368136" cy="5700156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ket 10">
            <a:extLst>
              <a:ext uri="{FF2B5EF4-FFF2-40B4-BE49-F238E27FC236}">
                <a16:creationId xmlns:a16="http://schemas.microsoft.com/office/drawing/2014/main" id="{3AD54CAB-3697-A1DE-5E5D-87C464987705}"/>
              </a:ext>
            </a:extLst>
          </p:cNvPr>
          <p:cNvSpPr/>
          <p:nvPr/>
        </p:nvSpPr>
        <p:spPr>
          <a:xfrm flipH="1">
            <a:off x="4600088" y="965345"/>
            <a:ext cx="368136" cy="5696712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1D272B1E-0BD1-9F7B-AD18-48D9EBB937FC}"/>
              </a:ext>
            </a:extLst>
          </p:cNvPr>
          <p:cNvSpPr/>
          <p:nvPr/>
        </p:nvSpPr>
        <p:spPr>
          <a:xfrm>
            <a:off x="7039710" y="838200"/>
            <a:ext cx="368136" cy="5700156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ket 12">
            <a:extLst>
              <a:ext uri="{FF2B5EF4-FFF2-40B4-BE49-F238E27FC236}">
                <a16:creationId xmlns:a16="http://schemas.microsoft.com/office/drawing/2014/main" id="{1A76125F-2B4F-D851-DA96-F4440251E8CC}"/>
              </a:ext>
            </a:extLst>
          </p:cNvPr>
          <p:cNvSpPr/>
          <p:nvPr/>
        </p:nvSpPr>
        <p:spPr>
          <a:xfrm flipH="1">
            <a:off x="9609093" y="838200"/>
            <a:ext cx="368136" cy="5696712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A67AEC-0D8D-F109-1708-5683451381F8}"/>
              </a:ext>
            </a:extLst>
          </p:cNvPr>
          <p:cNvSpPr txBox="1"/>
          <p:nvPr/>
        </p:nvSpPr>
        <p:spPr>
          <a:xfrm>
            <a:off x="2791098" y="120137"/>
            <a:ext cx="2259658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Gene Editing variation</a:t>
            </a:r>
          </a:p>
          <a:p>
            <a:r>
              <a:rPr lang="en-US" dirty="0">
                <a:solidFill>
                  <a:srgbClr val="FF0000"/>
                </a:solidFill>
              </a:rPr>
              <a:t> samples (Ignore).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7DFF389-7A77-8232-BFE0-20DF1EE84E86}"/>
              </a:ext>
            </a:extLst>
          </p:cNvPr>
          <p:cNvSpPr txBox="1"/>
          <p:nvPr/>
        </p:nvSpPr>
        <p:spPr>
          <a:xfrm>
            <a:off x="7223778" y="313106"/>
            <a:ext cx="29978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Separate Experiment (Ignore).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F7A68E-797E-7A21-A365-57A16452A88E}"/>
              </a:ext>
            </a:extLst>
          </p:cNvPr>
          <p:cNvSpPr txBox="1"/>
          <p:nvPr/>
        </p:nvSpPr>
        <p:spPr>
          <a:xfrm rot="16200000">
            <a:off x="4675729" y="1198796"/>
            <a:ext cx="11190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Mock Edit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224EB3-D33C-7215-2A40-5A4EB19FA1B9}"/>
              </a:ext>
            </a:extLst>
          </p:cNvPr>
          <p:cNvSpPr txBox="1"/>
          <p:nvPr/>
        </p:nvSpPr>
        <p:spPr>
          <a:xfrm rot="16200000">
            <a:off x="4716637" y="973255"/>
            <a:ext cx="2075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Control Edit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18860D-7912-0EC7-0C69-105F7D02A82A}"/>
              </a:ext>
            </a:extLst>
          </p:cNvPr>
          <p:cNvSpPr txBox="1"/>
          <p:nvPr/>
        </p:nvSpPr>
        <p:spPr>
          <a:xfrm rot="16200000">
            <a:off x="5168131" y="973255"/>
            <a:ext cx="2169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Risk Var. Edit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4053EB-D833-45F7-3368-C7CBA8C601C3}"/>
              </a:ext>
            </a:extLst>
          </p:cNvPr>
          <p:cNvSpPr txBox="1"/>
          <p:nvPr/>
        </p:nvSpPr>
        <p:spPr>
          <a:xfrm rot="16200000">
            <a:off x="5944792" y="973255"/>
            <a:ext cx="164404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KO Edit</a:t>
            </a:r>
          </a:p>
        </p:txBody>
      </p:sp>
    </p:spTree>
    <p:extLst>
      <p:ext uri="{BB962C8B-B14F-4D97-AF65-F5344CB8AC3E}">
        <p14:creationId xmlns:p14="http://schemas.microsoft.com/office/powerpoint/2010/main" val="375867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hite&#10;&#10;Description automatically generated">
            <a:extLst>
              <a:ext uri="{FF2B5EF4-FFF2-40B4-BE49-F238E27FC236}">
                <a16:creationId xmlns:a16="http://schemas.microsoft.com/office/drawing/2014/main" id="{C6D4FC38-79FB-C1FC-9DDC-02E4E6507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627" y="609600"/>
            <a:ext cx="7289800" cy="624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3CEBA3-75C5-F5D0-94E5-571F857ADC7C}"/>
              </a:ext>
            </a:extLst>
          </p:cNvPr>
          <p:cNvSpPr txBox="1"/>
          <p:nvPr/>
        </p:nvSpPr>
        <p:spPr>
          <a:xfrm>
            <a:off x="10889673" y="2576946"/>
            <a:ext cx="91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PTPN22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ECF2E99-B155-905C-E1FE-B82D75226F1E}"/>
              </a:ext>
            </a:extLst>
          </p:cNvPr>
          <p:cNvCxnSpPr/>
          <p:nvPr/>
        </p:nvCxnSpPr>
        <p:spPr>
          <a:xfrm flipH="1">
            <a:off x="10404089" y="2719450"/>
            <a:ext cx="3193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3FABBA-18A0-38EA-6010-6FA1E5748487}"/>
              </a:ext>
            </a:extLst>
          </p:cNvPr>
          <p:cNvSpPr txBox="1"/>
          <p:nvPr/>
        </p:nvSpPr>
        <p:spPr>
          <a:xfrm>
            <a:off x="296883" y="178130"/>
            <a:ext cx="1605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Anti-PTPN22</a:t>
            </a:r>
          </a:p>
          <a:p>
            <a:r>
              <a:rPr lang="en-US" dirty="0"/>
              <a:t>Blot 2</a:t>
            </a:r>
          </a:p>
          <a:p>
            <a:r>
              <a:rPr lang="en-US" dirty="0"/>
              <a:t>Donors 2 and 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7C104C-002A-26EE-FD05-75F4734D604C}"/>
              </a:ext>
            </a:extLst>
          </p:cNvPr>
          <p:cNvSpPr txBox="1"/>
          <p:nvPr/>
        </p:nvSpPr>
        <p:spPr>
          <a:xfrm rot="16200000">
            <a:off x="3215064" y="1675541"/>
            <a:ext cx="11190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Mock Edit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07E0E0-41C2-6805-A8D1-5C0F97AF18B7}"/>
              </a:ext>
            </a:extLst>
          </p:cNvPr>
          <p:cNvSpPr txBox="1"/>
          <p:nvPr/>
        </p:nvSpPr>
        <p:spPr>
          <a:xfrm rot="16200000">
            <a:off x="3255972" y="1450000"/>
            <a:ext cx="2075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Control Edit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4BB23D-A918-15AD-3191-B0FA80A16AE4}"/>
              </a:ext>
            </a:extLst>
          </p:cNvPr>
          <p:cNvSpPr txBox="1"/>
          <p:nvPr/>
        </p:nvSpPr>
        <p:spPr>
          <a:xfrm rot="16200000">
            <a:off x="3707466" y="1450000"/>
            <a:ext cx="2169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Risk Var. Edit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EC59FA-82CC-ED9D-0876-4A3FA6B0DC8C}"/>
              </a:ext>
            </a:extLst>
          </p:cNvPr>
          <p:cNvSpPr txBox="1"/>
          <p:nvPr/>
        </p:nvSpPr>
        <p:spPr>
          <a:xfrm rot="16200000">
            <a:off x="4484127" y="1450000"/>
            <a:ext cx="164404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KO Edit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48B6F9-1DD4-ED88-74CC-DCF91B39DA55}"/>
              </a:ext>
            </a:extLst>
          </p:cNvPr>
          <p:cNvSpPr txBox="1"/>
          <p:nvPr/>
        </p:nvSpPr>
        <p:spPr>
          <a:xfrm rot="16200000">
            <a:off x="4716565" y="1160835"/>
            <a:ext cx="23347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Different Expt. (Ignore)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9110FC-7E58-E7DD-0A42-02748CC7AAC6}"/>
              </a:ext>
            </a:extLst>
          </p:cNvPr>
          <p:cNvSpPr txBox="1"/>
          <p:nvPr/>
        </p:nvSpPr>
        <p:spPr>
          <a:xfrm rot="16200000">
            <a:off x="5951431" y="1497411"/>
            <a:ext cx="11190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Mock Edit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7A36E6-7BF4-1B45-FE39-67A6D7F18137}"/>
              </a:ext>
            </a:extLst>
          </p:cNvPr>
          <p:cNvSpPr txBox="1"/>
          <p:nvPr/>
        </p:nvSpPr>
        <p:spPr>
          <a:xfrm rot="16200000">
            <a:off x="5992339" y="1271870"/>
            <a:ext cx="2075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Control Edit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D88932-CCEE-1212-1D90-4E1D33610D0F}"/>
              </a:ext>
            </a:extLst>
          </p:cNvPr>
          <p:cNvSpPr txBox="1"/>
          <p:nvPr/>
        </p:nvSpPr>
        <p:spPr>
          <a:xfrm rot="16200000">
            <a:off x="6443833" y="1271870"/>
            <a:ext cx="2169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Risk Var. Edit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76BAD2-6956-7A5E-AAB9-C368E9C8A26A}"/>
              </a:ext>
            </a:extLst>
          </p:cNvPr>
          <p:cNvSpPr txBox="1"/>
          <p:nvPr/>
        </p:nvSpPr>
        <p:spPr>
          <a:xfrm rot="16200000">
            <a:off x="7220494" y="1271870"/>
            <a:ext cx="164404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KO Edit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34CA40-B08D-7073-0AFA-995DF73665E0}"/>
              </a:ext>
            </a:extLst>
          </p:cNvPr>
          <p:cNvSpPr txBox="1"/>
          <p:nvPr/>
        </p:nvSpPr>
        <p:spPr>
          <a:xfrm rot="16200000">
            <a:off x="7452932" y="982705"/>
            <a:ext cx="23347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Different Expt. (Ignore)</a:t>
            </a:r>
          </a:p>
        </p:txBody>
      </p:sp>
    </p:spTree>
    <p:extLst>
      <p:ext uri="{BB962C8B-B14F-4D97-AF65-F5344CB8AC3E}">
        <p14:creationId xmlns:p14="http://schemas.microsoft.com/office/powerpoint/2010/main" val="72324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ece of paper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2C88EBBD-E930-1B11-8874-4446DF7A07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95"/>
          <a:stretch/>
        </p:blipFill>
        <p:spPr>
          <a:xfrm>
            <a:off x="2450905" y="750813"/>
            <a:ext cx="7604020" cy="6034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E579B4-82FB-3413-A664-E1A652701F67}"/>
              </a:ext>
            </a:extLst>
          </p:cNvPr>
          <p:cNvSpPr txBox="1"/>
          <p:nvPr/>
        </p:nvSpPr>
        <p:spPr>
          <a:xfrm>
            <a:off x="10632274" y="4643252"/>
            <a:ext cx="66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56A5836-4684-1CFB-0E98-2B773725074F}"/>
              </a:ext>
            </a:extLst>
          </p:cNvPr>
          <p:cNvCxnSpPr>
            <a:cxnSpLocks/>
          </p:cNvCxnSpPr>
          <p:nvPr/>
        </p:nvCxnSpPr>
        <p:spPr>
          <a:xfrm flipH="1">
            <a:off x="10146690" y="4785756"/>
            <a:ext cx="3193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5195AE7-AE03-7EDB-3A55-EB82EF7F5E8F}"/>
              </a:ext>
            </a:extLst>
          </p:cNvPr>
          <p:cNvSpPr txBox="1"/>
          <p:nvPr/>
        </p:nvSpPr>
        <p:spPr>
          <a:xfrm>
            <a:off x="296883" y="178130"/>
            <a:ext cx="11203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Anti-Actin</a:t>
            </a:r>
          </a:p>
          <a:p>
            <a:r>
              <a:rPr lang="en-US" dirty="0"/>
              <a:t>Blot 1</a:t>
            </a:r>
          </a:p>
          <a:p>
            <a:r>
              <a:rPr lang="en-US" dirty="0"/>
              <a:t>Donor 1</a:t>
            </a:r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709AC8EB-E0A7-A421-449D-DCCE987CBFD1}"/>
              </a:ext>
            </a:extLst>
          </p:cNvPr>
          <p:cNvSpPr/>
          <p:nvPr/>
        </p:nvSpPr>
        <p:spPr>
          <a:xfrm>
            <a:off x="3431968" y="961901"/>
            <a:ext cx="368136" cy="5700156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6EFEF049-50EC-C112-22E4-CAAAA5632DD9}"/>
              </a:ext>
            </a:extLst>
          </p:cNvPr>
          <p:cNvSpPr/>
          <p:nvPr/>
        </p:nvSpPr>
        <p:spPr>
          <a:xfrm flipH="1">
            <a:off x="4600088" y="965345"/>
            <a:ext cx="368136" cy="5696712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12B932CC-E546-4AAE-DD14-2D20B04B71D5}"/>
              </a:ext>
            </a:extLst>
          </p:cNvPr>
          <p:cNvSpPr/>
          <p:nvPr/>
        </p:nvSpPr>
        <p:spPr>
          <a:xfrm>
            <a:off x="6932506" y="823950"/>
            <a:ext cx="368136" cy="5700156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8E10A184-627B-37BF-342A-F178D691DC5B}"/>
              </a:ext>
            </a:extLst>
          </p:cNvPr>
          <p:cNvSpPr/>
          <p:nvPr/>
        </p:nvSpPr>
        <p:spPr>
          <a:xfrm flipH="1">
            <a:off x="9609093" y="838200"/>
            <a:ext cx="368136" cy="5696712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4BA55-D73B-C268-2517-61426C6BEEE8}"/>
              </a:ext>
            </a:extLst>
          </p:cNvPr>
          <p:cNvSpPr txBox="1"/>
          <p:nvPr/>
        </p:nvSpPr>
        <p:spPr>
          <a:xfrm>
            <a:off x="2791098" y="120137"/>
            <a:ext cx="2259658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Gene Editing variation</a:t>
            </a:r>
          </a:p>
          <a:p>
            <a:r>
              <a:rPr lang="en-US" dirty="0">
                <a:solidFill>
                  <a:srgbClr val="FF0000"/>
                </a:solidFill>
              </a:rPr>
              <a:t> samples (Ignore).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6C15A4-5236-6F24-CFEC-7A8ABBB84F79}"/>
              </a:ext>
            </a:extLst>
          </p:cNvPr>
          <p:cNvSpPr txBox="1"/>
          <p:nvPr/>
        </p:nvSpPr>
        <p:spPr>
          <a:xfrm>
            <a:off x="7223778" y="313106"/>
            <a:ext cx="299787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Separate Experiment (Ignore).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15D22F-5237-8D6A-D1FC-CB7378424137}"/>
              </a:ext>
            </a:extLst>
          </p:cNvPr>
          <p:cNvSpPr txBox="1"/>
          <p:nvPr/>
        </p:nvSpPr>
        <p:spPr>
          <a:xfrm rot="16200000">
            <a:off x="4641420" y="3360106"/>
            <a:ext cx="11190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Mock Edit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36F71A-8FB5-9CC3-F448-EFEBED76C255}"/>
              </a:ext>
            </a:extLst>
          </p:cNvPr>
          <p:cNvSpPr txBox="1"/>
          <p:nvPr/>
        </p:nvSpPr>
        <p:spPr>
          <a:xfrm rot="16200000">
            <a:off x="4644407" y="2856809"/>
            <a:ext cx="2075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Control Edit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32B54A-D554-4082-1D1E-250F1232EFBF}"/>
              </a:ext>
            </a:extLst>
          </p:cNvPr>
          <p:cNvSpPr txBox="1"/>
          <p:nvPr/>
        </p:nvSpPr>
        <p:spPr>
          <a:xfrm rot="16200000">
            <a:off x="5085707" y="2834834"/>
            <a:ext cx="2169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Risk Var. Edit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AC9E91-7DC2-629E-DD5B-DEA7E830BE57}"/>
              </a:ext>
            </a:extLst>
          </p:cNvPr>
          <p:cNvSpPr txBox="1"/>
          <p:nvPr/>
        </p:nvSpPr>
        <p:spPr>
          <a:xfrm rot="16200000">
            <a:off x="5836771" y="3097598"/>
            <a:ext cx="164404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KO Edit</a:t>
            </a:r>
          </a:p>
        </p:txBody>
      </p:sp>
    </p:spTree>
    <p:extLst>
      <p:ext uri="{BB962C8B-B14F-4D97-AF65-F5344CB8AC3E}">
        <p14:creationId xmlns:p14="http://schemas.microsoft.com/office/powerpoint/2010/main" val="685347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white&#10;&#10;Description automatically generated">
            <a:extLst>
              <a:ext uri="{FF2B5EF4-FFF2-40B4-BE49-F238E27FC236}">
                <a16:creationId xmlns:a16="http://schemas.microsoft.com/office/drawing/2014/main" id="{F22690A5-4E1F-4D2E-19F5-32D7A79C2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120" y="597301"/>
            <a:ext cx="7304149" cy="62606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32BFD-AB58-E8A5-B142-B96A890230D6}"/>
              </a:ext>
            </a:extLst>
          </p:cNvPr>
          <p:cNvSpPr txBox="1"/>
          <p:nvPr/>
        </p:nvSpPr>
        <p:spPr>
          <a:xfrm>
            <a:off x="10485912" y="511826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A215EF4-C741-DEB3-AA40-34F73FE557E9}"/>
              </a:ext>
            </a:extLst>
          </p:cNvPr>
          <p:cNvCxnSpPr/>
          <p:nvPr/>
        </p:nvCxnSpPr>
        <p:spPr>
          <a:xfrm flipH="1">
            <a:off x="10000328" y="5260769"/>
            <a:ext cx="3193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76C2B4B-BE8D-14F0-B995-A59F0B2946D5}"/>
              </a:ext>
            </a:extLst>
          </p:cNvPr>
          <p:cNvSpPr txBox="1"/>
          <p:nvPr/>
        </p:nvSpPr>
        <p:spPr>
          <a:xfrm>
            <a:off x="296883" y="178130"/>
            <a:ext cx="15199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Anti-Actin</a:t>
            </a:r>
          </a:p>
          <a:p>
            <a:r>
              <a:rPr lang="en-US" dirty="0"/>
              <a:t>Blot 2</a:t>
            </a:r>
          </a:p>
          <a:p>
            <a:r>
              <a:rPr lang="en-US" dirty="0"/>
              <a:t>Donor 2 and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411884-E148-A560-3FC0-650B8D699680}"/>
              </a:ext>
            </a:extLst>
          </p:cNvPr>
          <p:cNvSpPr txBox="1"/>
          <p:nvPr/>
        </p:nvSpPr>
        <p:spPr>
          <a:xfrm rot="16200000">
            <a:off x="3001308" y="3836850"/>
            <a:ext cx="11190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Mock Edit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039749-A5BD-0AB5-B3E4-C3F86AC96C40}"/>
              </a:ext>
            </a:extLst>
          </p:cNvPr>
          <p:cNvSpPr txBox="1"/>
          <p:nvPr/>
        </p:nvSpPr>
        <p:spPr>
          <a:xfrm rot="16200000">
            <a:off x="3042216" y="3611309"/>
            <a:ext cx="2075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Control Edit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BC285F-F401-79D6-EB1E-075428F6F50B}"/>
              </a:ext>
            </a:extLst>
          </p:cNvPr>
          <p:cNvSpPr txBox="1"/>
          <p:nvPr/>
        </p:nvSpPr>
        <p:spPr>
          <a:xfrm rot="16200000">
            <a:off x="3493710" y="3611309"/>
            <a:ext cx="2169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Risk Var. Edit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44F2CD-711D-3336-97B1-0613B2EAA658}"/>
              </a:ext>
            </a:extLst>
          </p:cNvPr>
          <p:cNvSpPr txBox="1"/>
          <p:nvPr/>
        </p:nvSpPr>
        <p:spPr>
          <a:xfrm rot="16200000">
            <a:off x="4270371" y="3611309"/>
            <a:ext cx="164404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KO Edit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35E15D-3FB9-5DD7-000B-8FA0F7490425}"/>
              </a:ext>
            </a:extLst>
          </p:cNvPr>
          <p:cNvSpPr txBox="1"/>
          <p:nvPr/>
        </p:nvSpPr>
        <p:spPr>
          <a:xfrm rot="16200000">
            <a:off x="4502809" y="3322144"/>
            <a:ext cx="23347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Different Expt. (Ignore)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F3A3C1-7502-7CB0-244D-F2C6CDE767D1}"/>
              </a:ext>
            </a:extLst>
          </p:cNvPr>
          <p:cNvSpPr txBox="1"/>
          <p:nvPr/>
        </p:nvSpPr>
        <p:spPr>
          <a:xfrm rot="16200000">
            <a:off x="5737675" y="3658720"/>
            <a:ext cx="111902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Mock Edit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C57E62-AB80-2625-910E-B3795CAE5BDE}"/>
              </a:ext>
            </a:extLst>
          </p:cNvPr>
          <p:cNvSpPr txBox="1"/>
          <p:nvPr/>
        </p:nvSpPr>
        <p:spPr>
          <a:xfrm rot="16200000">
            <a:off x="5778583" y="3433179"/>
            <a:ext cx="2075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Control Edit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21ADA4-0E68-4EBD-CB5A-CE617D7CA767}"/>
              </a:ext>
            </a:extLst>
          </p:cNvPr>
          <p:cNvSpPr txBox="1"/>
          <p:nvPr/>
        </p:nvSpPr>
        <p:spPr>
          <a:xfrm rot="16200000">
            <a:off x="6230077" y="3433179"/>
            <a:ext cx="21695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Risk Var. Edit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6729222-703A-EDC8-4A60-2FEB342C8DEE}"/>
              </a:ext>
            </a:extLst>
          </p:cNvPr>
          <p:cNvSpPr txBox="1"/>
          <p:nvPr/>
        </p:nvSpPr>
        <p:spPr>
          <a:xfrm rot="16200000">
            <a:off x="7006738" y="3433179"/>
            <a:ext cx="164404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PTPN22 KO Edit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21B314-9005-E532-AD97-589BA7F2A717}"/>
              </a:ext>
            </a:extLst>
          </p:cNvPr>
          <p:cNvSpPr txBox="1"/>
          <p:nvPr/>
        </p:nvSpPr>
        <p:spPr>
          <a:xfrm rot="16200000">
            <a:off x="7239176" y="3144014"/>
            <a:ext cx="23347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Different Expt. (Ignore)</a:t>
            </a:r>
          </a:p>
        </p:txBody>
      </p:sp>
    </p:spTree>
    <p:extLst>
      <p:ext uri="{BB962C8B-B14F-4D97-AF65-F5344CB8AC3E}">
        <p14:creationId xmlns:p14="http://schemas.microsoft.com/office/powerpoint/2010/main" val="3267466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156</Words>
  <Application>Microsoft Macintosh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Warren Anderson</dc:creator>
  <cp:lastModifiedBy>Warren Anderson</cp:lastModifiedBy>
  <cp:revision>1</cp:revision>
  <dcterms:created xsi:type="dcterms:W3CDTF">2022-07-19T11:07:52Z</dcterms:created>
  <dcterms:modified xsi:type="dcterms:W3CDTF">2022-07-19T11:26:00Z</dcterms:modified>
</cp:coreProperties>
</file>